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70287568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№7</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smtClean="0">
                <a:latin typeface="Times New Roman" panose="02020603050405020304" pitchFamily="18" charset="0"/>
                <a:cs typeface="Times New Roman" panose="02020603050405020304" pitchFamily="18" charset="0"/>
              </a:rPr>
              <a:t>6</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66234470"/>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683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0,242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167738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smtClean="0">
                <a:latin typeface="Times New Roman" panose="02020603050405020304" pitchFamily="18" charset="0"/>
                <a:cs typeface="Times New Roman" panose="02020603050405020304" pitchFamily="18" charset="0"/>
              </a:rPr>
              <a:t>7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түнде 18-20, күндіз 35-37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0</a:t>
            </a:r>
            <a:r>
              <a:rPr lang="en-US"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14308</TotalTime>
  <Words>547</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4161</cp:revision>
  <cp:lastPrinted>2021-07-01T03:56:27Z</cp:lastPrinted>
  <dcterms:created xsi:type="dcterms:W3CDTF">2018-03-27T06:03:00Z</dcterms:created>
  <dcterms:modified xsi:type="dcterms:W3CDTF">2026-05-06T07:24:51Z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